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2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29" autoAdjust="0"/>
    <p:restoredTop sz="94638" autoAdjust="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6FFBB7-EEA2-4FEA-8120-79AF67B22C99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4F58A4-4123-4D72-8584-1740872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4000528" cy="857256"/>
          </a:xfr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Д 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у  ж  б  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WIN7x64\Downloads\Картинки о дружбе\8915734ebe937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143404" cy="3357586"/>
          </a:xfrm>
          <a:prstGeom prst="rect">
            <a:avLst/>
          </a:prstGeom>
          <a:noFill/>
        </p:spPr>
      </p:pic>
      <p:pic>
        <p:nvPicPr>
          <p:cNvPr id="1027" name="Picture 3" descr="C:\Users\WIN7x64\Downloads\Картинки о дружбе\52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214710" cy="2286016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57200"/>
            <a:ext cx="5429288" cy="84124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Наш дружный класс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C:\Users\WIN7x64\Pictures\Мои сканированные изображения\сканирование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4422"/>
            <a:ext cx="779938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          Что такое дружба?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Дружба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- это бескорыстная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приязнь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( В.И. Даль)</a:t>
            </a: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 ПРИЯЗНЬ -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хорошее, благожелательное отношение, доброе чувство, испытываемое к кому–либо)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WIN7x64\Downloads\Картинки о дружбе\httpnadpis.com_.uadruzhba-eto-opora-600x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63391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714488"/>
            <a:ext cx="785818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Дружба должна быть бескорыстной, за дружбу не надо платить.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3" y="428605"/>
            <a:ext cx="7072363" cy="857255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/>
              <a:t>  Главное   правило   Дружбы: </a:t>
            </a:r>
            <a:endParaRPr lang="ru-RU" b="1" i="1" dirty="0"/>
          </a:p>
        </p:txBody>
      </p:sp>
      <p:pic>
        <p:nvPicPr>
          <p:cNvPr id="2050" name="Picture 2" descr="C:\Users\WIN7x64\Downloads\Картинки о дружбе\druzhba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807249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   Доверять другу.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2.   Делиться новостями, успехами и неудачами.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  Уметь хранить чужие секреты.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4.   Радоваться вместе с другом его успехам.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5. Предлагать свою помощь, а не ждать просьбы о помощи.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6.   Стараться, чтобы другу было приятно в твоём обществе, не создавать  неловких ситуаций.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7.   Защищать друга.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8.   Не критиковать друга в присутствии других людей.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9.   Уважать права друга иметь других друзей, кроме тебя.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10. Всегда выполнять свои обещания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214290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Законы дружбы: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072098" cy="85725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Настоящий друг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2531" name="Picture 3" descr="C:\Users\WIN7x64\Downloads\Картинки о дружбе\1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064000" cy="2540000"/>
          </a:xfrm>
          <a:prstGeom prst="rect">
            <a:avLst/>
          </a:prstGeom>
          <a:noFill/>
        </p:spPr>
      </p:pic>
      <p:pic>
        <p:nvPicPr>
          <p:cNvPr id="22532" name="Picture 4" descr="C:\Users\WIN7x64\Downloads\Картинки о дружбе\get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214686"/>
            <a:ext cx="2333625" cy="34671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00562" y="1357298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ДРУГ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- это тот человек, который тревожится, волнуется, переживает и радуется за своего друга, т. е. несет ответственность за другого.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5720" y="3714752"/>
            <a:ext cx="60722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добрый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общительный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скромный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отзывчивый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доброжелательный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414B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верный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F3187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F3187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бескорыстный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143800" cy="84124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</a:t>
            </a:r>
            <a:r>
              <a:rPr lang="ru-RU" sz="4400" b="1" i="1" dirty="0" err="1" smtClean="0">
                <a:solidFill>
                  <a:srgbClr val="00B050"/>
                </a:solidFill>
              </a:rPr>
              <a:t>кАк</a:t>
            </a:r>
            <a:r>
              <a:rPr lang="ru-RU" sz="4400" b="1" i="1" dirty="0" smtClean="0">
                <a:solidFill>
                  <a:srgbClr val="00B050"/>
                </a:solidFill>
              </a:rPr>
              <a:t> найти друга?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WIN7x64\Downloads\Картинки о дружбе\позити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1924050" cy="1428750"/>
          </a:xfrm>
          <a:prstGeom prst="rect">
            <a:avLst/>
          </a:prstGeom>
          <a:noFill/>
        </p:spPr>
      </p:pic>
      <p:pic>
        <p:nvPicPr>
          <p:cNvPr id="1027" name="Picture 3" descr="C:\Users\WIN7x64\Downloads\Картинки о дружбе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2143125" cy="1428750"/>
          </a:xfrm>
          <a:prstGeom prst="rect">
            <a:avLst/>
          </a:prstGeom>
          <a:noFill/>
        </p:spPr>
      </p:pic>
      <p:pic>
        <p:nvPicPr>
          <p:cNvPr id="1028" name="Picture 4" descr="C:\Users\WIN7x64\Downloads\Картинки о дружбе\0_51452_7e764444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928934"/>
            <a:ext cx="1285884" cy="1714512"/>
          </a:xfrm>
          <a:prstGeom prst="rect">
            <a:avLst/>
          </a:prstGeom>
          <a:noFill/>
        </p:spPr>
      </p:pic>
      <p:pic>
        <p:nvPicPr>
          <p:cNvPr id="1029" name="Picture 5" descr="C:\Users\WIN7x64\Downloads\Картинки о дружбе\разгов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143248"/>
            <a:ext cx="2143140" cy="1285885"/>
          </a:xfrm>
          <a:prstGeom prst="rect">
            <a:avLst/>
          </a:prstGeom>
          <a:noFill/>
        </p:spPr>
      </p:pic>
      <p:pic>
        <p:nvPicPr>
          <p:cNvPr id="1030" name="Picture 6" descr="C:\Users\WIN7x64\Downloads\Картинки о дружбе\Умей выслушат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00636"/>
            <a:ext cx="1200150" cy="1428750"/>
          </a:xfrm>
          <a:prstGeom prst="rect">
            <a:avLst/>
          </a:prstGeom>
          <a:noFill/>
        </p:spPr>
      </p:pic>
      <p:pic>
        <p:nvPicPr>
          <p:cNvPr id="1031" name="Picture 7" descr="C:\Users\WIN7x64\Downloads\Картинки о дружбе\Умей выслушат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929198"/>
            <a:ext cx="1200150" cy="14287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71736" y="1500174"/>
            <a:ext cx="1714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Чаще улыбайся.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786578" y="1428736"/>
            <a:ext cx="22145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Никогда не улыбайся.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000892" y="3143248"/>
            <a:ext cx="18573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Умей выслушать друга.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14282" y="3342315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Я, я, я!!!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3108" y="5214950"/>
            <a:ext cx="21431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Здравствуй, Витя!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00826" y="5143512"/>
            <a:ext cx="2214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Привет,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Кузнец»!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2143140" cy="785818"/>
          </a:xfrm>
        </p:spPr>
        <p:txBody>
          <a:bodyPr/>
          <a:lstStyle/>
          <a:p>
            <a:r>
              <a:rPr lang="ru-RU" b="1" i="1" dirty="0" smtClean="0">
                <a:solidFill>
                  <a:srgbClr val="CC3399"/>
                </a:solidFill>
              </a:rPr>
              <a:t>Советы:</a:t>
            </a:r>
            <a:endParaRPr lang="ru-RU" b="1" i="1" dirty="0">
              <a:solidFill>
                <a:srgbClr val="CC3399"/>
              </a:solidFill>
            </a:endParaRPr>
          </a:p>
        </p:txBody>
      </p:sp>
      <p:pic>
        <p:nvPicPr>
          <p:cNvPr id="1026" name="Picture 2" descr="C:\Users\WIN7x64\Downloads\Картинки о дружбе\102160305___7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00108"/>
            <a:ext cx="5191125" cy="5715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142984"/>
            <a:ext cx="3214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1. Чаще улыбайся!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1785926"/>
            <a:ext cx="3143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2. Умей выслушать друга!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34" y="2571744"/>
            <a:ext cx="3286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3. Называй друга по имени!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0034" y="3500438"/>
            <a:ext cx="3143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4. Совершив ошибку, признай и исправь её!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WIN7x64\Downloads\Картинки о дружбе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3214710" cy="185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57200"/>
            <a:ext cx="5786478" cy="84124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Пословицы о дружбе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643050"/>
            <a:ext cx="421484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Человек без друзей, что дерево без корней.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Нет друга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ищи, а нашел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береги.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Дружба крепка не лестью, а правдой и честью.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Дружба как стекло: разобьешь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не сложишь.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Скажи мне кто твой друг, и я скажу кто 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Не тот друг, кто на пиру гуляет, а тот, кто в беде помогает.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Друг спорит, а враг поддакивает.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 descr="C:\Users\WIN7x64\Downloads\Картинки о дружбе\deti-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49148"/>
            <a:ext cx="4071966" cy="5023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x64\Downloads\Картинки о дружбе\17819881244c3c5dd4dd4593.43567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248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Д  р  у  ж  б  а</vt:lpstr>
      <vt:lpstr>           Что такое дружба?</vt:lpstr>
      <vt:lpstr>  Главное   правило   Дружбы: </vt:lpstr>
      <vt:lpstr>Слайд 4</vt:lpstr>
      <vt:lpstr>Настоящий друг</vt:lpstr>
      <vt:lpstr>        кАк найти друга?</vt:lpstr>
      <vt:lpstr>Советы:</vt:lpstr>
      <vt:lpstr>Пословицы о дружбе</vt:lpstr>
      <vt:lpstr>Слайд 9</vt:lpstr>
      <vt:lpstr>Наш дружный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WIN7x64</dc:creator>
  <cp:lastModifiedBy>домашний</cp:lastModifiedBy>
  <cp:revision>42</cp:revision>
  <dcterms:created xsi:type="dcterms:W3CDTF">2014-01-19T18:36:16Z</dcterms:created>
  <dcterms:modified xsi:type="dcterms:W3CDTF">2019-12-07T09:55:35Z</dcterms:modified>
</cp:coreProperties>
</file>